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5"/>
  </p:notesMasterIdLst>
  <p:handoutMasterIdLst>
    <p:handoutMasterId r:id="rId6"/>
  </p:handoutMasterIdLst>
  <p:sldIdLst>
    <p:sldId id="336" r:id="rId2"/>
    <p:sldId id="337" r:id="rId3"/>
    <p:sldId id="33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9952"/>
    <a:srgbClr val="CC954C"/>
    <a:srgbClr val="C88C3C"/>
    <a:srgbClr val="A9710D"/>
    <a:srgbClr val="F4A460"/>
    <a:srgbClr val="FF9429"/>
    <a:srgbClr val="663300"/>
    <a:srgbClr val="993300"/>
    <a:srgbClr val="F0DABA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3/25/2012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3/25/2012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E99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chael Futrell\Documents\Sermons\The Story\Graphics\Chapter Icons-Horizontal\H-Icon_Ch25_Pal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" y="2971800"/>
            <a:ext cx="6629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  <a:cs typeface="Times New Roman"/>
              </a:rPr>
              <a:t>Jesus, the Son of God</a:t>
            </a:r>
            <a:endParaRPr lang="en-US" sz="2800" dirty="0" smtClean="0"/>
          </a:p>
          <a:p>
            <a:pPr algn="ctr"/>
            <a:endParaRPr lang="en-US" sz="2000" i="1" dirty="0" smtClean="0"/>
          </a:p>
          <a:p>
            <a:r>
              <a:rPr lang="en-US" sz="2000" i="1" dirty="0" smtClean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                           </a:t>
            </a:r>
            <a:r>
              <a:rPr lang="en-US" sz="2400" i="1" dirty="0" smtClean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Chapter 25</a:t>
            </a:r>
            <a:endParaRPr lang="en-US" sz="2400" i="1" dirty="0">
              <a:ln w="9208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FFFFFF"/>
              </a:solidFill>
              <a:effectLst>
                <a:outerShdw blurRad="63500" dir="3600000" algn="tl">
                  <a:srgbClr val="000000">
                    <a:alpha val="70000"/>
                  </a:srgbClr>
                </a:outerShdw>
              </a:effectLst>
              <a:latin typeface="AvantGarde Md BT"/>
              <a:ea typeface="Times New Roman"/>
            </a:endParaRPr>
          </a:p>
          <a:p>
            <a:pPr algn="ctr"/>
            <a:endParaRPr lang="en-US" sz="2400" i="1" dirty="0" smtClean="0"/>
          </a:p>
          <a:p>
            <a:r>
              <a:rPr lang="en-US" sz="2400" i="1" dirty="0" smtClean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        Matthew </a:t>
            </a:r>
            <a:r>
              <a:rPr lang="en-US" sz="2400" i="1" dirty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17; 21; Mark 8-12; 14; </a:t>
            </a:r>
            <a:endParaRPr lang="en-US" sz="2400" i="1" dirty="0" smtClean="0">
              <a:ln w="9208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FFFFFF"/>
              </a:solidFill>
              <a:effectLst>
                <a:outerShdw blurRad="63500" dir="3600000" algn="tl">
                  <a:srgbClr val="000000">
                    <a:alpha val="70000"/>
                  </a:srgbClr>
                </a:outerShdw>
              </a:effectLst>
              <a:latin typeface="AvantGarde Md BT"/>
              <a:ea typeface="Times New Roman"/>
            </a:endParaRPr>
          </a:p>
          <a:p>
            <a:r>
              <a:rPr lang="en-US" sz="2400" i="1" dirty="0" smtClean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           Luke </a:t>
            </a:r>
            <a:r>
              <a:rPr lang="en-US" sz="2400" i="1" dirty="0">
                <a:ln w="9208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AvantGarde Md BT"/>
                <a:ea typeface="Times New Roman"/>
              </a:rPr>
              <a:t>9; 22; John 7-8; 11-12</a:t>
            </a:r>
            <a:endParaRPr lang="en-US" sz="2800" dirty="0">
              <a:latin typeface="Times New Roman"/>
              <a:ea typeface="Times New Roman"/>
            </a:endParaRPr>
          </a:p>
          <a:p>
            <a:pPr algn="ctr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8566" y="1219200"/>
            <a:ext cx="5825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I. Jesus as the </a:t>
            </a:r>
            <a:r>
              <a:rPr lang="en-US" sz="4000" b="1" u="sng" dirty="0"/>
              <a:t>Christ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2590800"/>
            <a:ext cx="6021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II. Jesus is a </a:t>
            </a:r>
            <a:r>
              <a:rPr lang="en-US" sz="3600" b="1" u="sng" dirty="0"/>
              <a:t>likable</a:t>
            </a:r>
            <a:r>
              <a:rPr lang="en-US" sz="3600" dirty="0"/>
              <a:t> guy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3733800"/>
            <a:ext cx="7935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III. Who does Jesus </a:t>
            </a:r>
            <a:r>
              <a:rPr lang="en-US" sz="3600" b="1" u="sng" dirty="0" smtClean="0"/>
              <a:t>claim</a:t>
            </a:r>
            <a:r>
              <a:rPr lang="en-US" sz="3600" dirty="0" smtClean="0"/>
              <a:t> </a:t>
            </a:r>
            <a:r>
              <a:rPr lang="en-US" sz="3600" dirty="0"/>
              <a:t>to be?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5658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14400"/>
            <a:ext cx="56648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IV. Jesus is a </a:t>
            </a:r>
            <a:r>
              <a:rPr lang="en-US" sz="4000" b="1" u="sng" dirty="0"/>
              <a:t>lunatic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430595" y="2340114"/>
            <a:ext cx="4589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V. Jesus is a </a:t>
            </a:r>
            <a:r>
              <a:rPr lang="en-US" sz="4000" b="1" u="sng" dirty="0"/>
              <a:t>Liar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219200" y="3886200"/>
            <a:ext cx="45833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VI. Jesus is </a:t>
            </a:r>
            <a:r>
              <a:rPr lang="en-US" sz="4000" b="1" u="sng" dirty="0"/>
              <a:t>Lord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222969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2939</TotalTime>
  <Words>70</Words>
  <Application>Microsoft Office PowerPoint</Application>
  <PresentationFormat>On-screen Show (4:3)</PresentationFormat>
  <Paragraphs>13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The Story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148</cp:revision>
  <dcterms:created xsi:type="dcterms:W3CDTF">2011-01-25T13:46:25Z</dcterms:created>
  <dcterms:modified xsi:type="dcterms:W3CDTF">2012-03-25T10:18:56Z</dcterms:modified>
</cp:coreProperties>
</file>